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57" r:id="rId5"/>
    <p:sldId id="258" r:id="rId6"/>
    <p:sldId id="273" r:id="rId7"/>
    <p:sldId id="270" r:id="rId8"/>
    <p:sldId id="275" r:id="rId9"/>
    <p:sldId id="278" r:id="rId10"/>
    <p:sldId id="277" r:id="rId11"/>
    <p:sldId id="276" r:id="rId12"/>
    <p:sldId id="27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3E6D9-660D-4C17-8183-9F726948A327}" v="158" dt="2022-05-31T15:45:23.235"/>
    <p1510:client id="{6B545C5B-97C4-4F9E-87BA-2E28001FF3EF}" v="87" dt="2022-06-03T15:00:30.869"/>
    <p1510:client id="{7CDDB77F-835A-45B0-8CAB-A34E7371AABD}" v="49" dt="2022-06-02T18:14:10.730"/>
    <p1510:client id="{9D42A6C4-1F56-4F96-96E2-46A1B7F7EFAD}" v="35" dt="2022-06-02T17:59:02.464"/>
    <p1510:client id="{D8F5B65A-85AE-4132-A20D-516A9CE8343E}" v="249" dt="2022-05-31T15:53:34.780"/>
    <p1510:client id="{EA628F68-B327-4B97-B0A7-CEED5717ABBF}" v="705" dt="2022-05-12T16:14:3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ПОЛИМАТ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Никишин Д.</a:t>
            </a:r>
            <a:endParaRPr lang="ru-RU" dirty="0">
              <a:ea typeface="SamsungOne 450C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Цели и идеи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5E434-98FB-E9BF-8381-831E7FF5BAA0}"/>
              </a:ext>
            </a:extLst>
          </p:cNvPr>
          <p:cNvSpPr txBox="1"/>
          <p:nvPr/>
        </p:nvSpPr>
        <p:spPr>
          <a:xfrm>
            <a:off x="820617" y="2307214"/>
            <a:ext cx="1138433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ea typeface="SamsungOne 450C"/>
              </a:rPr>
              <a:t>Цели: разработка мобильного приложения для тренировки мозга.</a:t>
            </a:r>
          </a:p>
          <a:p>
            <a:endParaRPr lang="ru-RU" sz="3200" dirty="0">
              <a:ea typeface="SamsungOne 450C"/>
            </a:endParaRPr>
          </a:p>
          <a:p>
            <a:r>
              <a:rPr lang="ru-RU" sz="3200" dirty="0">
                <a:ea typeface="SamsungOne 450C"/>
              </a:rPr>
              <a:t>Идея: мобильное приложение совмещающее в себе несколько игр-заданий на разные тем</a:t>
            </a:r>
            <a:r>
              <a:rPr lang="ru-RU" sz="2800" dirty="0">
                <a:ea typeface="SamsungOne 450C"/>
              </a:rPr>
              <a:t>ы.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Структура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5E434-98FB-E9BF-8381-831E7FF5BAA0}"/>
              </a:ext>
            </a:extLst>
          </p:cNvPr>
          <p:cNvSpPr txBox="1"/>
          <p:nvPr/>
        </p:nvSpPr>
        <p:spPr>
          <a:xfrm>
            <a:off x="806240" y="2307214"/>
            <a:ext cx="1078048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ea typeface="SamsungOne 450C"/>
              </a:rPr>
              <a:t>В приложении используется </a:t>
            </a:r>
            <a:r>
              <a:rPr lang="ru-RU" sz="3200" dirty="0" err="1">
                <a:ea typeface="SamsungOne 450C"/>
              </a:rPr>
              <a:t>AlertDialog</a:t>
            </a:r>
            <a:r>
              <a:rPr lang="ru-RU" sz="3200" dirty="0">
                <a:ea typeface="SamsungOne 450C"/>
              </a:rPr>
              <a:t>, </a:t>
            </a:r>
            <a:r>
              <a:rPr lang="ru-RU" sz="3200" dirty="0" err="1">
                <a:ea typeface="SamsungOne 450C"/>
              </a:rPr>
              <a:t>Intent</a:t>
            </a:r>
            <a:r>
              <a:rPr lang="ru-RU" sz="3200" dirty="0">
                <a:ea typeface="SamsungOne 450C"/>
              </a:rPr>
              <a:t>, </a:t>
            </a:r>
            <a:r>
              <a:rPr lang="ru-RU" sz="3200" dirty="0" err="1">
                <a:ea typeface="SamsungOne 450C"/>
              </a:rPr>
              <a:t>TimerTask</a:t>
            </a:r>
            <a:r>
              <a:rPr lang="ru-RU" sz="3200" dirty="0">
                <a:ea typeface="SamsungOne 450C"/>
              </a:rPr>
              <a:t>, </a:t>
            </a:r>
            <a:r>
              <a:rPr lang="ru-RU" sz="3200" dirty="0" err="1">
                <a:ea typeface="SamsungOne 450C"/>
              </a:rPr>
              <a:t>Share</a:t>
            </a:r>
            <a:r>
              <a:rPr lang="ru-RU" sz="3200" dirty="0">
                <a:ea typeface="SamsungOne 450C"/>
              </a:rPr>
              <a:t> </a:t>
            </a:r>
            <a:r>
              <a:rPr lang="ru-RU" sz="3200" dirty="0" err="1">
                <a:ea typeface="SamsungOne 450C"/>
              </a:rPr>
              <a:t>Preference</a:t>
            </a:r>
            <a:r>
              <a:rPr lang="ru-RU" sz="3200" dirty="0">
                <a:ea typeface="SamsungOne 450C"/>
              </a:rPr>
              <a:t>.</a:t>
            </a:r>
            <a:endParaRPr lang="ru-RU" sz="3200">
              <a:ea typeface="SamsungOne 450C"/>
            </a:endParaRPr>
          </a:p>
          <a:p>
            <a:r>
              <a:rPr lang="ru-RU" sz="3200" dirty="0" err="1">
                <a:ea typeface="SamsungOne 450C"/>
              </a:rPr>
              <a:t>Полимат</a:t>
            </a:r>
            <a:r>
              <a:rPr lang="ru-RU" sz="3200" dirty="0">
                <a:ea typeface="SamsungOne 450C"/>
              </a:rPr>
              <a:t> представляет собой много страничное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6136230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SamsungOne 800C"/>
              </a:rPr>
              <a:t>Uml</a:t>
            </a:r>
            <a:r>
              <a:rPr lang="ru-RU" dirty="0">
                <a:ea typeface="SamsungOne 800C"/>
              </a:rPr>
              <a:t> диаграмма </a:t>
            </a:r>
            <a:r>
              <a:rPr lang="ru-RU" dirty="0" err="1">
                <a:ea typeface="SamsungOne 800C"/>
              </a:rPr>
              <a:t>Activity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5E434-98FB-E9BF-8381-831E7FF5BAA0}"/>
              </a:ext>
            </a:extLst>
          </p:cNvPr>
          <p:cNvSpPr txBox="1"/>
          <p:nvPr/>
        </p:nvSpPr>
        <p:spPr>
          <a:xfrm>
            <a:off x="1196312" y="6207928"/>
            <a:ext cx="985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ea typeface="SamsungOne 450C"/>
              </a:rPr>
              <a:t>Uml</a:t>
            </a:r>
            <a:r>
              <a:rPr lang="ru-RU" dirty="0">
                <a:ea typeface="SamsungOne 450C"/>
              </a:rPr>
              <a:t>-диаграмма создаваемого приложения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4A24073-EF58-A02C-196E-2CE24B2D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101453"/>
            <a:ext cx="7750625" cy="4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8542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DB36BD-862C-03BF-BD7E-FA956CE3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DC1503-5DDC-62A7-56FE-EE9510B5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8BE8B7-0DC1-1E6D-1DD2-DF271DBE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Содержание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60859-0179-B8C2-9FD1-44FBFAA630CD}"/>
              </a:ext>
            </a:extLst>
          </p:cNvPr>
          <p:cNvSpPr txBox="1"/>
          <p:nvPr/>
        </p:nvSpPr>
        <p:spPr>
          <a:xfrm>
            <a:off x="994647" y="4787899"/>
            <a:ext cx="2743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000" b="1" dirty="0"/>
              <a:t>Викторины </a:t>
            </a:r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02586E5-E98B-F445-E446-60C3897C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6" y="1456252"/>
            <a:ext cx="2970412" cy="2960642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коллекция картино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5B5599E-D5A9-7525-637C-027558C3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188" y="1500696"/>
            <a:ext cx="2801768" cy="279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7A1A0-3645-C52A-BBB7-88919D1DBF2B}"/>
              </a:ext>
            </a:extLst>
          </p:cNvPr>
          <p:cNvSpPr txBox="1"/>
          <p:nvPr/>
        </p:nvSpPr>
        <p:spPr>
          <a:xfrm>
            <a:off x="4658108" y="4758591"/>
            <a:ext cx="3417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000" b="1" dirty="0"/>
              <a:t>Математические примеры</a:t>
            </a:r>
            <a:endParaRPr lang="ru-RU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EFBA9-74B0-1F3E-9B8E-3D2BE0711510}"/>
              </a:ext>
            </a:extLst>
          </p:cNvPr>
          <p:cNvSpPr txBox="1"/>
          <p:nvPr/>
        </p:nvSpPr>
        <p:spPr>
          <a:xfrm>
            <a:off x="8321569" y="4787898"/>
            <a:ext cx="2743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000" b="1" dirty="0" err="1"/>
              <a:t>Судоку</a:t>
            </a:r>
            <a:endParaRPr lang="ru-RU" dirty="0" err="1"/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DCFD7DC4-3285-E40E-7560-8007EF3E7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54" y="1410053"/>
            <a:ext cx="2166815" cy="29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4927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923B8A-0097-6F07-6D85-E55D6155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0D4E569-F2AC-8EFF-84A3-7A61F392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E0021A9-6990-57F9-EB12-1D943EEC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Викторины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76442-7BB2-1225-564A-FD7BB358FECC}"/>
              </a:ext>
            </a:extLst>
          </p:cNvPr>
          <p:cNvSpPr txBox="1"/>
          <p:nvPr/>
        </p:nvSpPr>
        <p:spPr>
          <a:xfrm>
            <a:off x="5609160" y="2023484"/>
            <a:ext cx="684074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/>
              <a:t>Игру предстоит решать викторины на разные темы, такие как:</a:t>
            </a:r>
            <a:endParaRPr lang="ru-RU" sz="2800" dirty="0">
              <a:ea typeface="SamsungOne 450C"/>
            </a:endParaRPr>
          </a:p>
          <a:p>
            <a:pPr marL="285750" indent="-285750">
              <a:buFont typeface="Arial"/>
              <a:buChar char="•"/>
            </a:pPr>
            <a:r>
              <a:rPr lang="ru-RU" sz="2800" dirty="0">
                <a:ea typeface="SamsungOne 450C"/>
              </a:rPr>
              <a:t>Биология</a:t>
            </a:r>
          </a:p>
          <a:p>
            <a:pPr marL="285750" indent="-285750">
              <a:buFont typeface="Arial"/>
              <a:buChar char="•"/>
            </a:pPr>
            <a:r>
              <a:rPr lang="ru-RU" sz="2800" dirty="0">
                <a:ea typeface="SamsungOne 450C"/>
              </a:rPr>
              <a:t>Географии</a:t>
            </a:r>
          </a:p>
          <a:p>
            <a:pPr marL="285750" indent="-285750">
              <a:buFont typeface="Arial"/>
              <a:buChar char="•"/>
            </a:pPr>
            <a:r>
              <a:rPr lang="ru-RU" sz="2800" dirty="0">
                <a:ea typeface="SamsungOne 450C"/>
              </a:rPr>
              <a:t>История</a:t>
            </a:r>
          </a:p>
          <a:p>
            <a:pPr marL="285750" indent="-285750">
              <a:buFont typeface="Arial"/>
              <a:buChar char="•"/>
            </a:pPr>
            <a:r>
              <a:rPr lang="ru-RU" sz="2800" dirty="0">
                <a:ea typeface="SamsungOne 450C"/>
              </a:rPr>
              <a:t>Физика</a:t>
            </a:r>
          </a:p>
          <a:p>
            <a:pPr marL="285750" indent="-285750">
              <a:buFont typeface="Arial"/>
              <a:buChar char="•"/>
            </a:pPr>
            <a:r>
              <a:rPr lang="ru-RU" sz="2800" dirty="0">
                <a:ea typeface="SamsungOne 450C"/>
              </a:rPr>
              <a:t>Русский язык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8C062EF-D922-7C97-738F-656BF6D1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62" y="834292"/>
            <a:ext cx="2565107" cy="55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8451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1E3740-0586-B517-6E5D-FB8476A6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8E79C5-3AC3-2AB6-7188-0E13AD4E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8D3867-0EC1-822B-1D37-6849C4F4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Математические примеры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0B40E-7575-483C-0828-0B6DB31AEC12}"/>
              </a:ext>
            </a:extLst>
          </p:cNvPr>
          <p:cNvSpPr txBox="1"/>
          <p:nvPr/>
        </p:nvSpPr>
        <p:spPr>
          <a:xfrm>
            <a:off x="5198852" y="1719532"/>
            <a:ext cx="649569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latin typeface="Segoe UI"/>
                <a:cs typeface="Segoe UI"/>
              </a:rPr>
              <a:t>Игру предстоит решать математические примеры разных типов:</a:t>
            </a:r>
          </a:p>
          <a:p>
            <a:pPr marL="285750" indent="-285750">
              <a:buFont typeface="Arial"/>
              <a:buChar char="•"/>
            </a:pPr>
            <a:r>
              <a:rPr lang="ru-RU" sz="3200" dirty="0">
                <a:latin typeface="Segoe UI"/>
                <a:cs typeface="Segoe UI"/>
              </a:rPr>
              <a:t>Разность</a:t>
            </a:r>
          </a:p>
          <a:p>
            <a:pPr marL="285750" indent="-285750">
              <a:buFont typeface="Arial"/>
              <a:buChar char="•"/>
            </a:pPr>
            <a:r>
              <a:rPr lang="ru-RU" sz="3200" dirty="0">
                <a:latin typeface="Segoe UI"/>
                <a:cs typeface="Segoe UI"/>
              </a:rPr>
              <a:t>Произведение</a:t>
            </a:r>
          </a:p>
          <a:p>
            <a:pPr marL="285750" indent="-285750">
              <a:buFont typeface="Arial"/>
              <a:buChar char="•"/>
            </a:pPr>
            <a:r>
              <a:rPr lang="ru-RU" sz="3200" dirty="0">
                <a:latin typeface="Segoe UI"/>
                <a:cs typeface="Segoe UI"/>
              </a:rPr>
              <a:t>Сумма</a:t>
            </a:r>
          </a:p>
          <a:p>
            <a:pPr>
              <a:buChar char="•"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8CBDF3A-3D80-3750-A9DD-4905AE52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45" y="953636"/>
            <a:ext cx="2533606" cy="54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807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863B98-5CC0-44D3-EC1B-CC12527E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10FDE0-F915-EF56-7DD9-3C1730C3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D589583-860E-D99E-A0D1-8D7A6901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SamsungOne 800C"/>
              </a:rPr>
              <a:t>Судоку</a:t>
            </a:r>
            <a:endParaRPr lang="ru-RU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7459C-5F2E-9E17-0FE8-1DEEF19E65FD}"/>
              </a:ext>
            </a:extLst>
          </p:cNvPr>
          <p:cNvSpPr txBox="1"/>
          <p:nvPr/>
        </p:nvSpPr>
        <p:spPr>
          <a:xfrm>
            <a:off x="5706853" y="2568350"/>
            <a:ext cx="6323162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latin typeface="Segoe UI"/>
                <a:cs typeface="Segoe UI"/>
              </a:rPr>
              <a:t>Игру предстоит решать </a:t>
            </a:r>
            <a:r>
              <a:rPr lang="ru-RU" sz="3200" dirty="0" err="1">
                <a:latin typeface="Segoe UI"/>
                <a:cs typeface="Segoe UI"/>
              </a:rPr>
              <a:t>судоку</a:t>
            </a:r>
            <a:r>
              <a:rPr lang="ru-RU" sz="3200" dirty="0">
                <a:latin typeface="Segoe UI"/>
                <a:cs typeface="Segoe UI"/>
              </a:rPr>
              <a:t> разных видов</a:t>
            </a:r>
          </a:p>
          <a:p>
            <a:pPr>
              <a:buChar char="•"/>
            </a:pPr>
            <a:r>
              <a:rPr lang="ru-RU" sz="3200" dirty="0">
                <a:latin typeface="Arial"/>
                <a:cs typeface="Arial"/>
              </a:rPr>
              <a:t>6 на 6</a:t>
            </a:r>
          </a:p>
          <a:p>
            <a:pPr>
              <a:buChar char="•"/>
            </a:pPr>
            <a:r>
              <a:rPr lang="ru-RU" sz="3200" dirty="0">
                <a:latin typeface="Arial"/>
                <a:cs typeface="Arial"/>
              </a:rPr>
              <a:t>3 на 3</a:t>
            </a: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8" name="Рисунок 10">
            <a:extLst>
              <a:ext uri="{FF2B5EF4-FFF2-40B4-BE49-F238E27FC236}">
                <a16:creationId xmlns:a16="http://schemas.microsoft.com/office/drawing/2014/main" id="{BB4E5263-1E29-6CAC-8215-48AC605C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95" y="954657"/>
            <a:ext cx="2381786" cy="51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67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7E63D5-95B8-55DA-87A5-A25989CF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9E9CF3-D39C-86C0-02B0-2A0CABCD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A873B22-F20C-2073-0278-E47A8C3A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969" y="3080971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>
                <a:ea typeface="SamsungOne 800C"/>
              </a:rPr>
              <a:t>Спасибо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43413-8373-F954-BE57-B10456CA5FA1}"/>
              </a:ext>
            </a:extLst>
          </p:cNvPr>
          <p:cNvSpPr txBox="1"/>
          <p:nvPr/>
        </p:nvSpPr>
        <p:spPr>
          <a:xfrm>
            <a:off x="9491784" y="550593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Никишин Д.</a:t>
            </a:r>
          </a:p>
          <a:p>
            <a:r>
              <a:rPr lang="ru-RU" dirty="0">
                <a:ea typeface="SamsungOne 450C"/>
              </a:rPr>
              <a:t>nikishin.di@mail.ru</a:t>
            </a:r>
          </a:p>
        </p:txBody>
      </p:sp>
    </p:spTree>
    <p:extLst>
      <p:ext uri="{BB962C8B-B14F-4D97-AF65-F5344CB8AC3E}">
        <p14:creationId xmlns:p14="http://schemas.microsoft.com/office/powerpoint/2010/main" val="278713585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Samsung IT School</vt:lpstr>
      <vt:lpstr>Samsung IT School White</vt:lpstr>
      <vt:lpstr>Samsung IT School En</vt:lpstr>
      <vt:lpstr>Samsung IT School White En</vt:lpstr>
      <vt:lpstr>ПОЛИМАТ</vt:lpstr>
      <vt:lpstr>Цели и идеи</vt:lpstr>
      <vt:lpstr>Структура</vt:lpstr>
      <vt:lpstr>Uml диаграмма Activity</vt:lpstr>
      <vt:lpstr>Содержание приложения</vt:lpstr>
      <vt:lpstr>Викторины</vt:lpstr>
      <vt:lpstr>Математические примеры</vt:lpstr>
      <vt:lpstr>Судоку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261</cp:revision>
  <dcterms:created xsi:type="dcterms:W3CDTF">2020-05-25T08:37:09Z</dcterms:created>
  <dcterms:modified xsi:type="dcterms:W3CDTF">2022-06-03T15:00:42Z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